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43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24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78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51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65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7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7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2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7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739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9613AA-5B60-4B0D-AA5B-F429E281D5B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34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686800" cy="6248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III- </a:t>
            </a:r>
            <a:r>
              <a:rPr lang="es-ES_tradnl" altLang="en-US" sz="2800" dirty="0" err="1"/>
              <a:t>Copy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respond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does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does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err="1"/>
              <a:t>What</a:t>
            </a:r>
            <a:r>
              <a:rPr lang="es-ES_tradnl" altLang="en-US" sz="2800" dirty="0"/>
              <a:t> are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“</a:t>
            </a:r>
            <a:r>
              <a:rPr lang="es-ES_tradnl" altLang="en-US" sz="2800" dirty="0" err="1"/>
              <a:t>definite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articles</a:t>
            </a:r>
            <a:r>
              <a:rPr lang="es-ES_tradnl" altLang="en-US" sz="2800" dirty="0"/>
              <a:t>”?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IV- 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Copy</a:t>
            </a:r>
            <a:r>
              <a:rPr lang="es-ES_tradnl" altLang="en-US" sz="2800" dirty="0"/>
              <a:t> and 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correct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form</a:t>
            </a:r>
            <a:r>
              <a:rPr lang="es-ES_tradnl" altLang="en-US" sz="2800" dirty="0"/>
              <a:t> of </a:t>
            </a:r>
            <a:r>
              <a:rPr lang="es-ES_tradnl" altLang="en-US" sz="2800" b="1" dirty="0"/>
              <a:t>a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de</a:t>
            </a:r>
            <a:r>
              <a:rPr lang="es-ES_tradnl" altLang="en-US" sz="2800" dirty="0"/>
              <a:t> + </a:t>
            </a:r>
            <a:r>
              <a:rPr lang="es-ES_tradnl" altLang="en-US" sz="2800" b="1" dirty="0" err="1" smtClean="0"/>
              <a:t>definite</a:t>
            </a:r>
            <a:r>
              <a:rPr lang="es-ES_tradnl" altLang="en-US" sz="2800" b="1" dirty="0" smtClean="0"/>
              <a:t> </a:t>
            </a:r>
            <a:r>
              <a:rPr lang="es-ES_tradnl" altLang="en-US" sz="2800" b="1" dirty="0" err="1"/>
              <a:t>article</a:t>
            </a:r>
            <a:r>
              <a:rPr lang="es-ES_tradnl" altLang="en-US" sz="2800" b="1" dirty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 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4. – 5. Es el bolígrafo _________ profesor y la pluma es _______ profesora.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Incial</a:t>
            </a:r>
            <a:r>
              <a:rPr lang="en-US" altLang="en-US" dirty="0" smtClean="0">
                <a:solidFill>
                  <a:srgbClr val="FF0000"/>
                </a:solidFill>
              </a:rPr>
              <a:t>		</a:t>
            </a:r>
            <a:r>
              <a:rPr lang="en-US" altLang="en-US" dirty="0" smtClean="0">
                <a:solidFill>
                  <a:srgbClr val="FF0000"/>
                </a:solidFill>
              </a:rPr>
              <a:t>05/18/15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63000" cy="609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>
                <a:solidFill>
                  <a:srgbClr val="FF0000"/>
                </a:solidFill>
              </a:rPr>
              <a:t>V- </a:t>
            </a:r>
            <a:r>
              <a:rPr lang="es-ES_tradnl" altLang="en-US" sz="3600" dirty="0" err="1" smtClean="0"/>
              <a:t>Copy</a:t>
            </a:r>
            <a:r>
              <a:rPr lang="es-ES_tradnl" altLang="en-US" sz="3600" dirty="0" smtClean="0"/>
              <a:t> &amp; complete </a:t>
            </a:r>
            <a:r>
              <a:rPr lang="es-ES_tradnl" altLang="en-US" sz="3600" dirty="0" err="1" smtClean="0"/>
              <a:t>with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the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correct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form</a:t>
            </a:r>
            <a:r>
              <a:rPr lang="es-ES_tradnl" altLang="en-US" sz="3600" dirty="0" smtClean="0"/>
              <a:t> of “a” </a:t>
            </a:r>
            <a:r>
              <a:rPr lang="es-ES_tradnl" altLang="en-US" sz="3600" i="1" dirty="0" smtClean="0"/>
              <a:t>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 </a:t>
            </a:r>
            <a:r>
              <a:rPr lang="es-ES_tradnl" altLang="en-US" sz="3600" dirty="0" err="1" smtClean="0"/>
              <a:t>or</a:t>
            </a:r>
            <a:r>
              <a:rPr lang="es-ES_tradnl" altLang="en-US" sz="3600" dirty="0" smtClean="0"/>
              <a:t> “de”+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</a:t>
            </a:r>
            <a:endParaRPr lang="es-ES_tradnl" altLang="en-US" sz="36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-La escuela esta lejos (6)______ casa de Ana. Pero su casa es bonita, (7)_____ lado (8)______ garaje esta un árbol grande.</a:t>
            </a: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0379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324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VI-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Copy</a:t>
            </a:r>
            <a:r>
              <a:rPr lang="es-ES_tradnl" altLang="en-US" dirty="0"/>
              <a:t> and </a:t>
            </a:r>
            <a:r>
              <a:rPr lang="es-ES_tradnl" altLang="en-US" dirty="0" err="1"/>
              <a:t>respond</a:t>
            </a:r>
            <a:r>
              <a:rPr lang="es-ES_tradnl" altLang="en-US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¿Adónde vas después de las clases?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Ahora, ¿estas en la escuela o estas en casa?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VII-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/>
              <a:t>a personal </a:t>
            </a:r>
            <a:r>
              <a:rPr lang="es-ES_tradnl" altLang="en-US" dirty="0"/>
              <a:t> </a:t>
            </a:r>
            <a:r>
              <a:rPr lang="es-ES_tradnl" altLang="en-US" dirty="0" err="1"/>
              <a:t>if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1. – 2. En clase yo escucho ______ mis profesores y en casa yo </a:t>
            </a:r>
            <a:r>
              <a:rPr lang="es-ES_tradnl" altLang="en-US" dirty="0" smtClean="0"/>
              <a:t>escucho_______ </a:t>
            </a:r>
            <a:r>
              <a:rPr lang="es-ES_tradnl" altLang="en-US" dirty="0"/>
              <a:t>mi música favorita.</a:t>
            </a:r>
          </a:p>
        </p:txBody>
      </p:sp>
    </p:spTree>
    <p:extLst>
      <p:ext uri="{BB962C8B-B14F-4D97-AF65-F5344CB8AC3E}">
        <p14:creationId xmlns:p14="http://schemas.microsoft.com/office/powerpoint/2010/main" val="40482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80b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</a:t>
            </a:r>
            <a:r>
              <a:rPr lang="en-US" smtClean="0"/>
              <a:t>: </a:t>
            </a:r>
            <a:r>
              <a:rPr lang="en-US" smtClean="0"/>
              <a:t>TOMORROW!!!</a:t>
            </a:r>
            <a:endParaRPr lang="en-US" dirty="0" smtClean="0"/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Irregular verbs: IR, DAR &amp; ESTAR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2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232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Incial  05/18/15</vt:lpstr>
      <vt:lpstr>PowerPoint Presentation</vt:lpstr>
      <vt:lpstr>PowerPoint Presentation</vt:lpstr>
      <vt:lpstr>Tarea # 80b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Actividad Incial  05/18/15</dc:title>
  <dc:creator>Helen Zumaeta</dc:creator>
  <cp:lastModifiedBy>Helen Zumaeta</cp:lastModifiedBy>
  <cp:revision>1</cp:revision>
  <dcterms:created xsi:type="dcterms:W3CDTF">2015-05-18T15:25:42Z</dcterms:created>
  <dcterms:modified xsi:type="dcterms:W3CDTF">2015-05-18T15:27:45Z</dcterms:modified>
</cp:coreProperties>
</file>